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2813685"/>
            <a:ext cx="70548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47570"/>
            <a:ext cx="1160145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9395" y="3080385"/>
            <a:ext cx="17360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47825"/>
            <a:ext cx="116109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9260" y="1542415"/>
            <a:ext cx="1311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6170" y="4486275"/>
            <a:ext cx="1311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1125"/>
            <a:ext cx="115443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10970"/>
            <a:ext cx="11630025" cy="506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20825"/>
            <a:ext cx="115824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26210"/>
            <a:ext cx="114490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62710"/>
            <a:ext cx="115728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04645"/>
            <a:ext cx="115443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39545"/>
            <a:ext cx="1144905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6720" y="153289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52650"/>
            <a:ext cx="1164907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5590" y="314960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7960"/>
            <a:ext cx="1152525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37675" y="436816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81760"/>
            <a:ext cx="11649075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1155" y="22701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600200"/>
            <a:ext cx="110394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666875"/>
            <a:ext cx="116871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7490" y="262001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18895"/>
            <a:ext cx="11553825" cy="536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1155" y="242125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2240"/>
            <a:ext cx="11534775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6585" y="1268095"/>
            <a:ext cx="17449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8155" y="2704465"/>
            <a:ext cx="17449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1360" y="3526790"/>
            <a:ext cx="146177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5435" y="4216400"/>
            <a:ext cx="146177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5255" y="4859020"/>
            <a:ext cx="146177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63840" y="5558155"/>
            <a:ext cx="232092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852295"/>
            <a:ext cx="11572875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40835" y="2468880"/>
            <a:ext cx="249364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7735" y="3147695"/>
            <a:ext cx="158686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2615" y="3818890"/>
            <a:ext cx="158686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2471420"/>
            <a:ext cx="11077575" cy="191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34055" y="2279015"/>
            <a:ext cx="15284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04385" y="3118485"/>
            <a:ext cx="15284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2960" y="3789680"/>
            <a:ext cx="199072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847850"/>
            <a:ext cx="11268075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1850" y="3630930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3550" y="4408805"/>
            <a:ext cx="25209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33525"/>
            <a:ext cx="115919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3255" y="1286510"/>
            <a:ext cx="18402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7035" y="2070735"/>
            <a:ext cx="236918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3335" y="2703830"/>
            <a:ext cx="341820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9545" y="4045585"/>
            <a:ext cx="184912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52270"/>
            <a:ext cx="114966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52135" y="4453890"/>
            <a:ext cx="13404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633220"/>
            <a:ext cx="117252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4560" y="3526790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2026-01-08T11:00:21Z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